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-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67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4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87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6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46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8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42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67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78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48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8EF626F-6C04-4090-B312-53610A0EA113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738C356-3193-46F5-9E03-4760F4DD97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910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LSS/Smart-hs-parking-lot-Project/blob/master/src/tmp/181121/ex181121.p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181123 </a:t>
            </a:r>
            <a:r>
              <a:rPr lang="ko-KR" altLang="en-US" dirty="0" smtClean="0"/>
              <a:t>회의록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ko-KR" dirty="0" smtClean="0"/>
              <a:t>Smart </a:t>
            </a:r>
            <a:r>
              <a:rPr lang="en-US" altLang="ko-KR" dirty="0" err="1" smtClean="0"/>
              <a:t>paking</a:t>
            </a:r>
            <a:r>
              <a:rPr lang="en-US" altLang="ko-KR" dirty="0" smtClean="0"/>
              <a:t> lot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- </a:t>
            </a:r>
            <a:r>
              <a:rPr lang="ko-KR" altLang="en-US" dirty="0" smtClean="0"/>
              <a:t>이상수 </a:t>
            </a:r>
            <a:r>
              <a:rPr lang="ko-KR" altLang="en-US" dirty="0" err="1" smtClean="0"/>
              <a:t>조성욱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정찬수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88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웹서버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43500" cy="3067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3" y="1715956"/>
            <a:ext cx="5095875" cy="25336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86700" y="3086100"/>
            <a:ext cx="3638550" cy="1381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886700" y="3224213"/>
            <a:ext cx="3638550" cy="2047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62025" y="2400300"/>
            <a:ext cx="2247900" cy="195262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05175" y="2819400"/>
            <a:ext cx="1809750" cy="8763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8" idx="7"/>
          </p:cNvCxnSpPr>
          <p:nvPr/>
        </p:nvCxnSpPr>
        <p:spPr>
          <a:xfrm>
            <a:off x="2880728" y="2686255"/>
            <a:ext cx="5005972" cy="46652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9" idx="3"/>
            <a:endCxn id="7" idx="1"/>
          </p:cNvCxnSpPr>
          <p:nvPr/>
        </p:nvCxnSpPr>
        <p:spPr>
          <a:xfrm>
            <a:off x="5114925" y="3257550"/>
            <a:ext cx="2771775" cy="6905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 </a:t>
            </a:r>
            <a:r>
              <a:rPr lang="en-US" altLang="ko-KR" dirty="0" smtClean="0"/>
              <a:t>~ </a:t>
            </a:r>
            <a:r>
              <a:rPr lang="ko-KR" altLang="en-US" dirty="0"/>
              <a:t>윤곽선</a:t>
            </a:r>
            <a:r>
              <a:rPr lang="ko-KR" altLang="en-US" dirty="0" smtClean="0"/>
              <a:t> 검출 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301" y="1933575"/>
            <a:ext cx="4902697" cy="36782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1933575"/>
            <a:ext cx="6176962" cy="38732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3301" y="2905125"/>
            <a:ext cx="4902697" cy="270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 flipV="1">
            <a:off x="5365998" y="4095750"/>
            <a:ext cx="377577" cy="1627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98725" y="5845038"/>
            <a:ext cx="475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영역 자르기 </a:t>
            </a:r>
            <a:r>
              <a:rPr lang="en-US" altLang="ko-KR" sz="2800" dirty="0" smtClean="0"/>
              <a:t>+ </a:t>
            </a:r>
            <a:r>
              <a:rPr lang="ko-KR" altLang="en-US" sz="2800" dirty="0" smtClean="0"/>
              <a:t>이미지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rgb</a:t>
            </a:r>
            <a:r>
              <a:rPr lang="en-US" altLang="ko-KR" sz="2800" dirty="0" smtClean="0"/>
              <a:t> to gray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2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r>
              <a:rPr lang="en-US" altLang="ko-KR" dirty="0" smtClean="0"/>
              <a:t>~</a:t>
            </a:r>
            <a:r>
              <a:rPr lang="ko-KR" altLang="en-US" dirty="0"/>
              <a:t> 윤곽선</a:t>
            </a:r>
            <a:r>
              <a:rPr lang="ko-KR" altLang="en-US" dirty="0" smtClean="0"/>
              <a:t> 검출 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55" y="1866900"/>
            <a:ext cx="5865989" cy="3678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0825" y="1990725"/>
            <a:ext cx="514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gray</a:t>
            </a:r>
            <a:r>
              <a:rPr lang="ko-KR" altLang="en-US" dirty="0" smtClean="0"/>
              <a:t>영상 </a:t>
            </a:r>
            <a:r>
              <a:rPr lang="en-US" altLang="ko-KR" dirty="0" smtClean="0"/>
              <a:t>Binary</a:t>
            </a:r>
            <a:r>
              <a:rPr lang="ko-KR" altLang="en-US" dirty="0" smtClean="0"/>
              <a:t>영상으로 변경 </a:t>
            </a:r>
            <a:r>
              <a:rPr lang="en-US" altLang="ko-KR" dirty="0" smtClean="0"/>
              <a:t>(</a:t>
            </a:r>
            <a:r>
              <a:rPr lang="ko-KR" altLang="en-US" dirty="0"/>
              <a:t> </a:t>
            </a:r>
            <a:r>
              <a:rPr lang="en-US" altLang="ko-KR" dirty="0" smtClean="0"/>
              <a:t>threshold = 200 )</a:t>
            </a:r>
          </a:p>
          <a:p>
            <a:endParaRPr lang="en-US" altLang="ko-KR" dirty="0"/>
          </a:p>
          <a:p>
            <a:r>
              <a:rPr lang="en-US" altLang="ko-KR" dirty="0" err="1" smtClean="0"/>
              <a:t>grayValue</a:t>
            </a:r>
            <a:r>
              <a:rPr lang="en-US" altLang="ko-KR" dirty="0" smtClean="0"/>
              <a:t> &lt; 200  …….   0  (</a:t>
            </a:r>
            <a:r>
              <a:rPr lang="ko-KR" altLang="en-US" dirty="0" smtClean="0"/>
              <a:t>검은색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grayValue</a:t>
            </a:r>
            <a:r>
              <a:rPr lang="en-US" altLang="ko-KR" dirty="0" smtClean="0"/>
              <a:t> &gt;= 200 …….   1 (</a:t>
            </a:r>
            <a:r>
              <a:rPr lang="ko-KR" altLang="en-US" dirty="0" smtClean="0"/>
              <a:t>흰색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오른쪽 중괄호 5"/>
          <p:cNvSpPr/>
          <p:nvPr/>
        </p:nvSpPr>
        <p:spPr>
          <a:xfrm>
            <a:off x="10125074" y="2729389"/>
            <a:ext cx="126873" cy="51530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r>
              <a:rPr lang="en-US" altLang="ko-KR" dirty="0" smtClean="0"/>
              <a:t>~</a:t>
            </a:r>
            <a:r>
              <a:rPr lang="ko-KR" altLang="en-US" dirty="0" smtClean="0"/>
              <a:t>윤곽선 검출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879066"/>
            <a:ext cx="5131102" cy="3979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1774" y="2343150"/>
            <a:ext cx="5143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Cv2.findContours() 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  <a:p>
            <a:r>
              <a:rPr lang="en-US" altLang="ko-KR" dirty="0" smtClean="0"/>
              <a:t>Binary</a:t>
            </a:r>
            <a:r>
              <a:rPr lang="ko-KR" altLang="en-US" dirty="0" smtClean="0"/>
              <a:t>이미지에서 윤곽선 부분 검색 후</a:t>
            </a:r>
            <a:r>
              <a:rPr lang="en-US" altLang="ko-KR" dirty="0"/>
              <a:t> </a:t>
            </a:r>
            <a:r>
              <a:rPr lang="ko-KR" altLang="en-US" dirty="0" smtClean="0"/>
              <a:t>빨간색으로 표현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자른 이미지가 </a:t>
            </a:r>
            <a:r>
              <a:rPr lang="en-US" altLang="ko-KR" dirty="0" smtClean="0"/>
              <a:t>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220</a:t>
            </a:r>
            <a:r>
              <a:rPr lang="ko-KR" altLang="en-US" dirty="0" smtClean="0"/>
              <a:t>부터 사용하므로  </a:t>
            </a:r>
            <a:endParaRPr lang="en-US" altLang="ko-KR" dirty="0" smtClean="0"/>
          </a:p>
          <a:p>
            <a:r>
              <a:rPr lang="ko-KR" altLang="en-US" dirty="0" smtClean="0"/>
              <a:t>검색된 이미지에서 </a:t>
            </a:r>
            <a:r>
              <a:rPr lang="en-US" altLang="ko-KR" dirty="0" smtClean="0"/>
              <a:t>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+220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하여 원본이미지에 그린다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>
                <a:hlinkClick r:id="rId3"/>
              </a:rPr>
              <a:t>&lt;</a:t>
            </a:r>
            <a:r>
              <a:rPr lang="en-US" altLang="ko-KR" dirty="0" err="1" smtClean="0">
                <a:hlinkClick r:id="rId3"/>
              </a:rPr>
              <a:t>git</a:t>
            </a:r>
            <a:r>
              <a:rPr lang="en-US" altLang="ko-KR" dirty="0" smtClean="0">
                <a:hlinkClick r:id="rId3"/>
              </a:rPr>
              <a:t> </a:t>
            </a:r>
            <a:r>
              <a:rPr lang="ko-KR" altLang="en-US" dirty="0" smtClean="0">
                <a:hlinkClick r:id="rId3"/>
              </a:rPr>
              <a:t>링크</a:t>
            </a:r>
            <a:r>
              <a:rPr lang="en-US" altLang="ko-KR" dirty="0" smtClean="0">
                <a:hlinkClick r:id="rId3"/>
              </a:rPr>
              <a:t>&gt; </a:t>
            </a:r>
            <a:r>
              <a:rPr lang="ko-KR" altLang="en-US" dirty="0" smtClean="0">
                <a:hlinkClick r:id="rId3"/>
              </a:rPr>
              <a:t>클릭</a:t>
            </a:r>
            <a:r>
              <a:rPr lang="en-US" altLang="ko-KR" dirty="0" smtClean="0">
                <a:hlinkClick r:id="rId3"/>
              </a:rPr>
              <a:t>!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5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r>
              <a:rPr lang="en-US" altLang="ko-KR" dirty="0" smtClean="0"/>
              <a:t>~</a:t>
            </a:r>
            <a:r>
              <a:rPr lang="ko-KR" altLang="en-US" dirty="0"/>
              <a:t> </a:t>
            </a:r>
            <a:r>
              <a:rPr lang="ko-KR" altLang="en-US" dirty="0" smtClean="0"/>
              <a:t>윤곽선 검출 </a:t>
            </a:r>
            <a:r>
              <a:rPr lang="en-US" altLang="ko-KR" dirty="0" smtClean="0"/>
              <a:t>~  : </a:t>
            </a:r>
            <a:r>
              <a:rPr lang="ko-KR" altLang="en-US" dirty="0" smtClean="0"/>
              <a:t>단점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637653"/>
            <a:ext cx="5865989" cy="36782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1637653"/>
            <a:ext cx="5505450" cy="42700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5429250"/>
            <a:ext cx="555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GrayValue</a:t>
            </a:r>
            <a:r>
              <a:rPr lang="en-US" altLang="ko-KR" dirty="0" smtClean="0"/>
              <a:t> : 200 </a:t>
            </a:r>
            <a:r>
              <a:rPr lang="ko-KR" altLang="en-US" dirty="0" smtClean="0"/>
              <a:t>을 기준으로 하여 그림자가 생기면  검정색으로</a:t>
            </a:r>
            <a:endParaRPr lang="en-US" altLang="ko-KR" dirty="0" smtClean="0"/>
          </a:p>
          <a:p>
            <a:r>
              <a:rPr lang="ko-KR" altLang="en-US" dirty="0" smtClean="0"/>
              <a:t>표시된다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929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r>
              <a:rPr lang="en-US" altLang="ko-KR" dirty="0" smtClean="0"/>
              <a:t>~ </a:t>
            </a:r>
            <a:r>
              <a:rPr lang="ko-KR" altLang="en-US" dirty="0" smtClean="0"/>
              <a:t>직선 검출 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80" y="2200275"/>
            <a:ext cx="5865989" cy="3678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0875" y="2200275"/>
            <a:ext cx="467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자른 이미지 </a:t>
            </a:r>
            <a:r>
              <a:rPr lang="en-US" altLang="ko-KR" dirty="0" smtClean="0"/>
              <a:t>cv2.Canny()</a:t>
            </a:r>
            <a:r>
              <a:rPr lang="ko-KR" altLang="en-US" dirty="0" smtClean="0"/>
              <a:t>함수를 통해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Edge(</a:t>
            </a:r>
            <a:r>
              <a:rPr lang="ko-KR" altLang="en-US" dirty="0" smtClean="0"/>
              <a:t>모서리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검출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72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r>
              <a:rPr lang="en-US" altLang="ko-KR" dirty="0" smtClean="0"/>
              <a:t>~</a:t>
            </a:r>
            <a:r>
              <a:rPr lang="ko-KR" altLang="en-US" dirty="0" smtClean="0"/>
              <a:t>직선 검출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684" y="1924049"/>
            <a:ext cx="5096474" cy="3952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3125" y="2057400"/>
            <a:ext cx="5476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허프만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Houghman</a:t>
            </a:r>
            <a:r>
              <a:rPr lang="en-US" altLang="ko-KR" dirty="0" smtClean="0"/>
              <a:t>) </a:t>
            </a:r>
            <a:r>
              <a:rPr lang="ko-KR" altLang="en-US" dirty="0" smtClean="0"/>
              <a:t>직선 검출 기법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Cv2.HoughLinesP() 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단점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함수의 원리를 아직 이해하지 못해서  함수의 </a:t>
            </a:r>
            <a:r>
              <a:rPr lang="ko-KR" altLang="en-US" dirty="0" err="1" smtClean="0"/>
              <a:t>이해가필요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34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분할">
  <a:themeElements>
    <a:clrScheme name="분할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분할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TM03457464[[fn=분할]]</Template>
  <TotalTime>33</TotalTime>
  <Words>157</Words>
  <Application>Microsoft Office PowerPoint</Application>
  <PresentationFormat>와이드스크린</PresentationFormat>
  <Paragraphs>37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휴먼매직체</vt:lpstr>
      <vt:lpstr>Gill Sans MT</vt:lpstr>
      <vt:lpstr>Wingdings 2</vt:lpstr>
      <vt:lpstr>분할</vt:lpstr>
      <vt:lpstr>181123 회의록 </vt:lpstr>
      <vt:lpstr>웹서버</vt:lpstr>
      <vt:lpstr>영상처리  ~ 윤곽선 검출 ~</vt:lpstr>
      <vt:lpstr>영상처리 ~ 윤곽선 검출 ~</vt:lpstr>
      <vt:lpstr>영상처리 ~윤곽선 검출~</vt:lpstr>
      <vt:lpstr>영상처리 ~ 윤곽선 검출 ~  : 단점</vt:lpstr>
      <vt:lpstr>영상처리 ~ 직선 검출 ~</vt:lpstr>
      <vt:lpstr>영상처리 ~직선 검출~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181123 회의록 </dc:title>
  <dc:creator>IT204-09</dc:creator>
  <cp:lastModifiedBy>IT204-09</cp:lastModifiedBy>
  <cp:revision>4</cp:revision>
  <dcterms:created xsi:type="dcterms:W3CDTF">2018-11-23T06:12:36Z</dcterms:created>
  <dcterms:modified xsi:type="dcterms:W3CDTF">2018-11-23T06:45:45Z</dcterms:modified>
</cp:coreProperties>
</file>